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20"/>
  </p:notesMasterIdLst>
  <p:handoutMasterIdLst>
    <p:handoutMasterId r:id="rId21"/>
  </p:handoutMasterIdLst>
  <p:sldIdLst>
    <p:sldId id="256" r:id="rId2"/>
    <p:sldId id="576" r:id="rId3"/>
    <p:sldId id="640" r:id="rId4"/>
    <p:sldId id="633" r:id="rId5"/>
    <p:sldId id="609" r:id="rId6"/>
    <p:sldId id="635" r:id="rId7"/>
    <p:sldId id="616" r:id="rId8"/>
    <p:sldId id="636" r:id="rId9"/>
    <p:sldId id="637" r:id="rId10"/>
    <p:sldId id="638" r:id="rId11"/>
    <p:sldId id="639" r:id="rId12"/>
    <p:sldId id="631" r:id="rId13"/>
    <p:sldId id="632" r:id="rId14"/>
    <p:sldId id="575" r:id="rId15"/>
    <p:sldId id="634" r:id="rId16"/>
    <p:sldId id="608" r:id="rId17"/>
    <p:sldId id="630" r:id="rId18"/>
    <p:sldId id="400" r:id="rId19"/>
  </p:sldIdLst>
  <p:sldSz cx="9144000" cy="6858000" type="screen4x3"/>
  <p:notesSz cx="6858000" cy="99456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1" autoAdjust="0"/>
    <p:restoredTop sz="94600"/>
  </p:normalViewPr>
  <p:slideViewPr>
    <p:cSldViewPr>
      <p:cViewPr>
        <p:scale>
          <a:sx n="122" d="100"/>
          <a:sy n="122" d="100"/>
        </p:scale>
        <p:origin x="-13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F4CE5DB-A429-4D3C-ADD1-5CDCF7C241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5A26D3-C4DF-4A85-81B0-6883C1D79A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5471-A841-4BA9-A740-68DCC36C6E6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8E5E54-56E9-40E6-88F3-E17EFA1FA1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50D9C9-0390-48B5-9ED1-27AF5F44D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5246-D0E2-49DE-8257-EEC055CA0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3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21C6629-44FA-405C-AD35-67969A4175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242BD80-432B-4371-9CC3-7DC666CEDC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CB4CC5-505C-4F66-A7F0-B519766071FB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EA0B65AF-3D12-496B-8E1C-BB13E692AA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2AC5F238-C623-45E7-AF30-6A2246FC3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1D2F81-232B-4F36-9CEE-C885A21148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A6BE58-DA9B-436A-AD8A-8409DB0DC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F4060A-BC37-4B6A-8C00-54B35F61B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928CC-0C40-4163-881A-98671C8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BE90EC-4971-4741-8B63-004C05D6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F9D21-2AD7-4BF1-A22F-18107004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014-1768-4D43-851A-13FC945F6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3718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029CB95-1A8B-4640-854C-8BFA8B4F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F34A3C-9576-4150-8FAE-3805424D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C2CF72-F7D2-4FD5-8624-9C09B1CA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8B3D-5442-4C15-A7B0-EC1990B0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042447"/>
      </p:ext>
    </p:extLst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86DC48-24D3-462D-A674-9A708ABD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2BFCCA-FF75-4F41-8216-1D5BA55C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6C7BF78-F348-4213-87E6-6B868AB6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2E1C-4CFF-4BF5-BB66-C06CF80DC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27130"/>
      </p:ext>
    </p:extLst>
  </p:cSld>
  <p:clrMapOvr>
    <a:masterClrMapping/>
  </p:clrMapOvr>
  <p:transition spd="slow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620AA4-584E-4AD9-81DD-AB4B5374837F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87B8F-7BAB-402D-A7E4-4066D3422941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1DA6C6FA-69E6-4323-A509-58AF123C97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EB8EFE0-E9C2-422B-8FC2-0AA12A5AD0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84F7D2C6-A52D-487E-8D7E-2460E968D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488C-326A-4837-9BD1-A5BC23B20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921986"/>
      </p:ext>
    </p:extLst>
  </p:cSld>
  <p:clrMapOvr>
    <a:masterClrMapping/>
  </p:clrMapOvr>
  <p:transition spd="slow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BB40D4D-92B9-4DF8-B8F7-DF11BD40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3CF8DA-5D11-496E-A61A-79AE0172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32063C-851A-4BDD-BA1E-5E5AC2ED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77F7-872D-4324-9526-6A2385E72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434701"/>
      </p:ext>
    </p:extLst>
  </p:cSld>
  <p:clrMapOvr>
    <a:masterClrMapping/>
  </p:clrMapOvr>
  <p:transition spd="slow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B255E3E6-F9E6-483C-9B80-6C3BC488F2D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547D94C9-3094-4A3E-950A-BFCF2C3685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14DDD3FB-A891-4B82-82DC-02238083BA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94D9-AC2D-4C26-A360-B5F894597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307525"/>
      </p:ext>
    </p:extLst>
  </p:cSld>
  <p:clrMapOvr>
    <a:masterClrMapping/>
  </p:clrMapOvr>
  <p:transition spd="slow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70C755B1-0E52-41C4-866A-01F623F7AAF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26EED147-A0A7-4B72-A6BD-F263330708D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D23E2243-7FD0-43A4-9357-140D3294BD4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23DB-EDF1-44D5-8522-06AA96B94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839469"/>
      </p:ext>
    </p:extLst>
  </p:cSld>
  <p:clrMapOvr>
    <a:masterClrMapping/>
  </p:clrMapOvr>
  <p:transition spd="slow"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F580E2-741C-4A7C-A2BC-69CFEFE0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B3447-0466-423B-90CB-B69DD5B2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A13450-C51C-4697-9C47-94938A88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284B-1361-4828-9481-EB15A02AF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241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CE054-F424-4039-AD21-483C5E7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04838-1D07-4DE0-AF75-2785F3B9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F8DF26-35FF-4394-A29F-62EF9276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20A8-2928-4011-AF79-51F665848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1765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EB797-E2CB-4D0B-BE1F-6993157B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4543E-66D6-4B48-A874-0AFC028E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BC82F-9525-431C-B026-0AAE5E29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D2D1-6049-4A64-B50C-FC135B9A2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6894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1FC6C-5BA0-4894-9166-39B6D8CC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6C58D-8B83-4271-8B7E-319184F2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339C68-54E0-4373-9C2E-0852105C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D275-6637-4A73-9BFF-16BB6FB83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07704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DF94C14-1ACE-4F8D-8C77-E137924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D8643A7-7924-4C40-9391-331584DC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90F46AE-80E4-4C82-8E63-D8353111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73E-34E4-4B8B-8315-02153810D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5169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9E92ECC-698B-403F-AB72-50BB46FC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01F3852-88B3-4FC2-B546-576B5E82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3015942-D707-4281-84F0-9D03E915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66AB-4A0D-42D8-9DA4-87B169B31B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1674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6DF480F-B69B-417F-899D-B344302C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6058444-8F28-4349-A3C4-7EF43D67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C16661A-05F6-4F70-838B-BB16F058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82B-5598-4856-82C8-79EE2131E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8461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C4046AA-C976-4D2A-B9DC-1F3784C9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493F09C-CC5E-4152-A31A-896B7312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E7C3C9F-C3E8-4B90-B5F4-770231B9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4767-A392-46D1-96B0-024DDC636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1421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B54723-1F6F-4DF3-914E-EBED8887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9BFD0E-4885-41B1-8757-3882C60B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76024C-B310-492F-9AB6-6C384A59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E0D2-712F-496A-8CED-B984D5761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99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0504813-D11D-4132-AC07-66ADFA07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8044ED-1CD5-4814-815A-389AF595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AD524DB-7B52-4E7F-B262-4DF76519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7B0D-D287-44A7-8B92-0B40D7387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3417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0B2E35-9401-4D09-9BD0-C0043157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DD385D-3562-4807-9236-C939ADCF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43CC55-6B5B-4AAD-B80E-48B3990C7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CFA02D-C4DE-415C-BC29-188C3581A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BD6E8-54C0-469C-B520-FB66E07EF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9E88F-CCBB-44FD-93F0-36F2269690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9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transition spd="slow">
    <p:fade/>
  </p:transition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ogovskoe.ru/protivodejstvie_ekstremizm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4872A01-5531-4666-A775-B3A4D98C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86063"/>
            <a:ext cx="640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100" name="Прямоугольник 8">
            <a:extLst>
              <a:ext uri="{FF2B5EF4-FFF2-40B4-BE49-F238E27FC236}">
                <a16:creationId xmlns:a16="http://schemas.microsoft.com/office/drawing/2014/main" xmlns="" id="{84276A7E-911E-4114-B05B-42F268D0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5"/>
            <a:ext cx="9144000" cy="88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dirty="0">
              <a:latin typeface="Century Schoolbook" panose="020406040505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dirty="0">
              <a:latin typeface="Century Schoolbook" panose="020406040505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Century Schoolbook" panose="02040604050505020304" pitchFamily="18" charset="0"/>
              </a:rPr>
              <a:t>Отчет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/>
              <a:t> </a:t>
            </a:r>
            <a:r>
              <a:rPr lang="ru-RU" sz="3600" dirty="0">
                <a:latin typeface="Century Schoolbook" panose="02040604050505020304" pitchFamily="18" charset="0"/>
              </a:rPr>
              <a:t>о работе администрации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поселения Роговское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по реализации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Комплексного плана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 по противодействию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идеологии терроризма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latin typeface="Century Schoolbook" panose="02040604050505020304" pitchFamily="18" charset="0"/>
              </a:rPr>
              <a:t>в </a:t>
            </a:r>
            <a:r>
              <a:rPr lang="ru-RU" sz="3600" dirty="0" smtClean="0">
                <a:latin typeface="Century Schoolbook" panose="02040604050505020304" pitchFamily="18" charset="0"/>
              </a:rPr>
              <a:t>2019-2023 </a:t>
            </a:r>
            <a:r>
              <a:rPr lang="ru-RU" sz="3600" dirty="0" err="1" smtClean="0">
                <a:latin typeface="Century Schoolbook" panose="02040604050505020304" pitchFamily="18" charset="0"/>
              </a:rPr>
              <a:t>г.г</a:t>
            </a:r>
            <a:r>
              <a:rPr lang="ru-RU" sz="3600" dirty="0" smtClean="0">
                <a:latin typeface="Century Schoolbook" panose="02040604050505020304" pitchFamily="18" charset="0"/>
              </a:rPr>
              <a:t>.</a:t>
            </a:r>
            <a:endParaRPr lang="ru-RU" altLang="ru-RU" sz="4800" dirty="0">
              <a:latin typeface="Century Schoolbook" panose="020406040505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</a:rPr>
            </a:b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4101" name="Рисунок 2">
            <a:extLst>
              <a:ext uri="{FF2B5EF4-FFF2-40B4-BE49-F238E27FC236}">
                <a16:creationId xmlns:a16="http://schemas.microsoft.com/office/drawing/2014/main" xmlns="" id="{95B59100-1A94-4E6C-AD14-6C06AE26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25" y="139700"/>
            <a:ext cx="8191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7C7E4A7-E596-41E1-9B5B-C06FA5D9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9700"/>
            <a:ext cx="863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0192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prstClr val="white"/>
                </a:solidFill>
              </a:rPr>
              <a:t>Вахта памяти </a:t>
            </a:r>
            <a:br>
              <a:rPr lang="ru-RU" sz="2200" dirty="0">
                <a:solidFill>
                  <a:prstClr val="white"/>
                </a:solidFill>
              </a:rPr>
            </a:br>
            <a:r>
              <a:rPr lang="ru-RU" sz="2200" dirty="0">
                <a:solidFill>
                  <a:prstClr val="white"/>
                </a:solidFill>
              </a:rPr>
              <a:t>«поле воинской славы 1918-1941годов » высота «длинная» мемориал </a:t>
            </a:r>
            <a:r>
              <a:rPr lang="ru-RU" sz="2200" dirty="0" err="1">
                <a:solidFill>
                  <a:prstClr val="white"/>
                </a:solidFill>
              </a:rPr>
              <a:t>кузовлево</a:t>
            </a:r>
            <a:r>
              <a:rPr lang="ru-RU" sz="2200" dirty="0">
                <a:solidFill>
                  <a:prstClr val="white"/>
                </a:solidFill>
              </a:rPr>
              <a:t>  </a:t>
            </a:r>
            <a:br>
              <a:rPr lang="ru-RU" sz="2200" dirty="0">
                <a:solidFill>
                  <a:prstClr val="white"/>
                </a:solidFill>
              </a:rPr>
            </a:br>
            <a:r>
              <a:rPr lang="ru-RU" sz="2200" dirty="0">
                <a:solidFill>
                  <a:prstClr val="white"/>
                </a:solidFill>
              </a:rPr>
              <a:t>2023 год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1" y="2226445"/>
            <a:ext cx="4298544" cy="28662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26445"/>
            <a:ext cx="4248472" cy="28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47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64463" cy="1163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Мемориально-патронатные акции на братских захоронениях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7128"/>
            <a:ext cx="3312368" cy="24842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93096"/>
            <a:ext cx="5098804" cy="2290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784" y="1635229"/>
            <a:ext cx="3707904" cy="24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79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4463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Официальный сайт администрации </a:t>
            </a:r>
            <a:r>
              <a:rPr lang="ru-RU" dirty="0" err="1" smtClean="0"/>
              <a:t>пос.Роговское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64463" cy="4896544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На официальном сайте администрации поселения Роговское создан специальный раздел, посвященный противодействию идеологии терроризма. Информация регулярно обновляется.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://rogovskoe.ru/protivodejstvie_ekstremizmu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017" y="3378310"/>
            <a:ext cx="3751580" cy="293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5264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64463" cy="1325563"/>
          </a:xfrm>
        </p:spPr>
        <p:txBody>
          <a:bodyPr/>
          <a:lstStyle/>
          <a:p>
            <a:r>
              <a:rPr lang="ru-RU" dirty="0" smtClean="0"/>
              <a:t>«Кибердружина»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764463" cy="3695700"/>
          </a:xfrm>
        </p:spPr>
        <p:txBody>
          <a:bodyPr/>
          <a:lstStyle/>
          <a:p>
            <a:r>
              <a:rPr lang="ru-RU" dirty="0" smtClean="0"/>
              <a:t>При Молодежной палате поселения Роговское работает отряд «Кибердружина» задача которого – выявление негативного контента в сети –Интернет и незамедлительной передачи его в Главное управление по противодействию экстремизма МВД России. </a:t>
            </a:r>
          </a:p>
          <a:p>
            <a:r>
              <a:rPr lang="ru-RU" dirty="0" smtClean="0"/>
              <a:t>За 2023 год отрядом было выявлено более 60 ссылок опасного контента, в том числе продажа огнестрельного оружия.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365104"/>
            <a:ext cx="2657872" cy="17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07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xmlns="" id="{F02147FC-73CD-414C-B5B3-790B74089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571"/>
          </a:xfrm>
        </p:spPr>
      </p:pic>
    </p:spTree>
    <p:extLst>
      <p:ext uri="{BB962C8B-B14F-4D97-AF65-F5344CB8AC3E}">
        <p14:creationId xmlns:p14="http://schemas.microsoft.com/office/powerpoint/2010/main" val="152602673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Обход территории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6792"/>
            <a:ext cx="7764463" cy="4234408"/>
          </a:xfrm>
        </p:spPr>
        <p:txBody>
          <a:bodyPr/>
          <a:lstStyle/>
          <a:p>
            <a:r>
              <a:rPr lang="ru-RU" dirty="0" smtClean="0"/>
              <a:t>Ежеквартально проводятся рейды по обнаружению надписей противоправной направленности, при содействии старших по домам, общественных организаций, председателей СНТ и представителя ОПО ТиНАО.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27807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73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4463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Встреча с  председателями СНТ по вопросам компактного размещения  иностранных граждан на территории поселения  с участием участкового  уполномоченного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2780928"/>
            <a:ext cx="4050824" cy="26988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80928"/>
            <a:ext cx="4032448" cy="26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51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текст, газета&#10;&#10;Описание создано автоматически">
            <a:extLst>
              <a:ext uri="{FF2B5EF4-FFF2-40B4-BE49-F238E27FC236}">
                <a16:creationId xmlns:a16="http://schemas.microsoft.com/office/drawing/2014/main" xmlns="" id="{4069C306-F9F2-4EE8-9419-7C22BCAB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564910" cy="3098002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внутренний, стена, сцена&#10;&#10;Описание создано автоматически">
            <a:extLst>
              <a:ext uri="{FF2B5EF4-FFF2-40B4-BE49-F238E27FC236}">
                <a16:creationId xmlns:a16="http://schemas.microsoft.com/office/drawing/2014/main" xmlns="" id="{C1A20220-F1D8-458E-A860-F82314902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216673" y="58874"/>
            <a:ext cx="4927327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4BDAF60-65F7-4522-9FBE-7686528E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3469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4504767-A392-46D1-96B0-024DDC636773}" type="slidenum">
              <a:rPr lang="ru-RU" altLang="ru-RU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4" name="Рисунок 3" descr="Изображение выглядит как внутренний, стена, потолок&#10;&#10;Описание создано автоматически">
            <a:extLst>
              <a:ext uri="{FF2B5EF4-FFF2-40B4-BE49-F238E27FC236}">
                <a16:creationId xmlns:a16="http://schemas.microsoft.com/office/drawing/2014/main" xmlns="" id="{13CCEF16-E8DA-431C-B2FA-D2B9C6E9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0" y="3106464"/>
            <a:ext cx="4788024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810" y="3868462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128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7A42C-C272-432A-8978-2F4D07DE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141288"/>
            <a:ext cx="7772400" cy="5748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latin typeface="Book Antiqua" panose="02040602050305030304" pitchFamily="18" charset="0"/>
              </a:rPr>
              <a:t>Спасибо</a:t>
            </a:r>
            <a:br>
              <a:rPr lang="ru-RU" sz="6000" dirty="0">
                <a:latin typeface="Book Antiqua" panose="02040602050305030304" pitchFamily="18" charset="0"/>
              </a:rPr>
            </a:br>
            <a:r>
              <a:rPr lang="ru-RU" sz="6000" dirty="0">
                <a:latin typeface="Book Antiqua" panose="02040602050305030304" pitchFamily="18" charset="0"/>
              </a:rPr>
              <a:t>за</a:t>
            </a:r>
            <a:br>
              <a:rPr lang="ru-RU" sz="6000" dirty="0">
                <a:latin typeface="Book Antiqua" panose="02040602050305030304" pitchFamily="18" charset="0"/>
              </a:rPr>
            </a:br>
            <a:r>
              <a:rPr lang="ru-RU" sz="6000" dirty="0">
                <a:latin typeface="Book Antiqua" panose="02040602050305030304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xmlns="" id="{8F3BB0C5-F103-47CE-ADF2-F27DD12CE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149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B57063-CF93-479E-BC70-931AF2E4C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8"/>
            <a:ext cx="3096344" cy="48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50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2348"/>
            <a:ext cx="3456385" cy="303542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Постоянно действующая пропагандистская группа по противодействию идеологии терроризма создана при Антитеррористической рабочей группе поселения Роговское согласно Постановления администрации поселения Роговское от 07.07.2021 № 14.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9" y="802348"/>
            <a:ext cx="3961184" cy="5455971"/>
          </a:xfrm>
        </p:spPr>
      </p:pic>
    </p:spTree>
    <p:extLst>
      <p:ext uri="{BB962C8B-B14F-4D97-AF65-F5344CB8AC3E}">
        <p14:creationId xmlns:p14="http://schemas.microsoft.com/office/powerpoint/2010/main" val="7934768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64463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Деятельность рабочей группы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41" y="1442194"/>
            <a:ext cx="7764463" cy="337824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Ежеквартально проходят заседания ПДРГ по противодействию идеологии </a:t>
            </a:r>
            <a:r>
              <a:rPr lang="ru-RU" dirty="0" smtClean="0"/>
              <a:t>терроризма</a:t>
            </a:r>
          </a:p>
          <a:p>
            <a:r>
              <a:rPr lang="ru-RU" dirty="0" smtClean="0"/>
              <a:t>На постоянной основе проводится мониторинг общественно-политической ситуации на территории поселения, на предмет выявления фактов напряженности в сфере межэтнических и межконфессиональных отношений, миграционной обстановки, деятельности молодежных организаций. В случае выявлений информация передается в префектуру ТиНАО и МО МВД России «</a:t>
            </a:r>
            <a:r>
              <a:rPr lang="ru-RU" dirty="0" err="1" smtClean="0"/>
              <a:t>Куриловское</a:t>
            </a:r>
            <a:r>
              <a:rPr lang="ru-RU" dirty="0" smtClean="0"/>
              <a:t>» </a:t>
            </a:r>
            <a:r>
              <a:rPr lang="ru-RU" dirty="0" err="1" smtClean="0"/>
              <a:t>г.Москвы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21088"/>
            <a:ext cx="2950807" cy="19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41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017" y="343448"/>
            <a:ext cx="7300134" cy="611533"/>
          </a:xfrm>
        </p:spPr>
        <p:txBody>
          <a:bodyPr>
            <a:normAutofit/>
          </a:bodyPr>
          <a:lstStyle/>
          <a:p>
            <a:r>
              <a:rPr lang="ru-RU" sz="3600" smtClean="0"/>
              <a:t>Мероприятия 2023 г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0800000" flipV="1">
            <a:off x="298692" y="4995137"/>
            <a:ext cx="8496944" cy="108012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000" dirty="0" smtClean="0"/>
              <a:t>«День студента» -ежегодная акция, посвященная Дню студента. 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«Лыжный кросс»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03" y="984111"/>
            <a:ext cx="4224469" cy="31683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44" y="954981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01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6835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«День памяти воинов – интернационалистов»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7141" y="4077073"/>
            <a:ext cx="3853122" cy="21713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15 февраля 2023 Молодежная палата провела памятное мероприятие, посвященное Дню воинов-интернационалистов, выполнявших свой долг за пределами  нашей Родины. Почтили память 4 наших земляков, погибших  в Афганистане. На встречу были приглашены родственники солдат, школьники представители  Совета ветеранов.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5D275-6637-4A73-9BFF-16BB6FB83E6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3598370" cy="2395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42" y="1340768"/>
            <a:ext cx="3598371" cy="2395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98966"/>
            <a:ext cx="3598370" cy="23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12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детских рисунков «</a:t>
            </a:r>
            <a:r>
              <a:rPr lang="ru-RU" dirty="0" err="1" smtClean="0"/>
              <a:t>ТЕБЕ,Победа</a:t>
            </a:r>
            <a:r>
              <a:rPr lang="ru-RU" dirty="0" smtClean="0"/>
              <a:t>, посвящается»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36259"/>
            <a:ext cx="4382119" cy="32865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72816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01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45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«Реквием по Беслану» </a:t>
            </a:r>
            <a:br>
              <a:rPr lang="ru-RU" sz="2400" dirty="0" smtClean="0"/>
            </a:br>
            <a:r>
              <a:rPr lang="ru-RU" sz="2400" dirty="0" smtClean="0"/>
              <a:t>ежегодная  акция, посвященная дню солидарности в борьбе с терроризмом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2" y="2300984"/>
            <a:ext cx="4211644" cy="28083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340111"/>
            <a:ext cx="4094287" cy="27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87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64463" cy="172819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Вахта памяти </a:t>
            </a:r>
            <a:br>
              <a:rPr lang="ru-RU" sz="2400" dirty="0" smtClean="0"/>
            </a:br>
            <a:r>
              <a:rPr lang="ru-RU" sz="2400" dirty="0" smtClean="0"/>
              <a:t>«поле воинской славы 1918-1941годов » высота «длинная» мемориал </a:t>
            </a:r>
            <a:r>
              <a:rPr lang="ru-RU" sz="2400" dirty="0" err="1" smtClean="0"/>
              <a:t>кузовлево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/>
              <a:t>2023 год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16833"/>
            <a:ext cx="4190553" cy="27942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D2D1-6049-4A64-B50C-FC135B9A2AD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87" y="1916833"/>
            <a:ext cx="4156668" cy="27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6934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338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Damask</vt:lpstr>
      <vt:lpstr>Презентация PowerPoint</vt:lpstr>
      <vt:lpstr>Презентация PowerPoint</vt:lpstr>
      <vt:lpstr>Постоянно действующая пропагандистская группа по противодействию идеологии терроризма создана при Антитеррористической рабочей группе поселения Роговское согласно Постановления администрации поселения Роговское от 07.07.2021 № 14. </vt:lpstr>
      <vt:lpstr>Деятельность рабочей группы  </vt:lpstr>
      <vt:lpstr>Мероприятия 2023 г</vt:lpstr>
      <vt:lpstr>«День памяти воинов – интернационалистов» </vt:lpstr>
      <vt:lpstr>Выставка детских рисунков «ТЕБЕ,Победа, посвящается» </vt:lpstr>
      <vt:lpstr>«Реквием по Беслану»  ежегодная  акция, посвященная дню солидарности в борьбе с терроризмом</vt:lpstr>
      <vt:lpstr>Вахта памяти  «поле воинской славы 1918-1941годов » высота «длинная» мемориал кузовлево   2023 год</vt:lpstr>
      <vt:lpstr>Вахта памяти  «поле воинской славы 1918-1941годов » высота «длинная» мемориал кузовлево   2023 год</vt:lpstr>
      <vt:lpstr>Мемориально-патронатные акции на братских захоронениях </vt:lpstr>
      <vt:lpstr>Официальный сайт администрации пос.Роговское </vt:lpstr>
      <vt:lpstr>«Кибердружина» </vt:lpstr>
      <vt:lpstr>Презентация PowerPoint</vt:lpstr>
      <vt:lpstr>Обход территории </vt:lpstr>
      <vt:lpstr> Встреча с  председателями СНТ по вопросам компактного размещения  иностранных граждан на территории поселения  с участием участкового  уполномоченного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76 Akatava</dc:creator>
  <cp:lastModifiedBy>Таня</cp:lastModifiedBy>
  <cp:revision>54</cp:revision>
  <dcterms:created xsi:type="dcterms:W3CDTF">2018-12-16T14:28:56Z</dcterms:created>
  <dcterms:modified xsi:type="dcterms:W3CDTF">2023-12-25T10:08:08Z</dcterms:modified>
</cp:coreProperties>
</file>